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65" r:id="rId6"/>
    <p:sldId id="259" r:id="rId7"/>
    <p:sldId id="260" r:id="rId8"/>
    <p:sldId id="261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2" autoAdjust="0"/>
    <p:restoredTop sz="94660"/>
  </p:normalViewPr>
  <p:slideViewPr>
    <p:cSldViewPr>
      <p:cViewPr varScale="1">
        <p:scale>
          <a:sx n="85" d="100"/>
          <a:sy n="85" d="100"/>
        </p:scale>
        <p:origin x="1170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cia Cedrone" userId="S::pcedrone@wtps.org::0ed67c4a-e3d0-42d5-885c-44f449e1639c" providerId="AD" clId="Web-{8C874F9D-EE2C-9A9A-BF55-2E1AD2015234}"/>
    <pc:docChg chg="delSld modSld sldOrd">
      <pc:chgData name="Patricia Cedrone" userId="S::pcedrone@wtps.org::0ed67c4a-e3d0-42d5-885c-44f449e1639c" providerId="AD" clId="Web-{8C874F9D-EE2C-9A9A-BF55-2E1AD2015234}" dt="2018-10-14T15:16:27.388" v="26"/>
      <pc:docMkLst>
        <pc:docMk/>
      </pc:docMkLst>
      <pc:sldChg chg="ord">
        <pc:chgData name="Patricia Cedrone" userId="S::pcedrone@wtps.org::0ed67c4a-e3d0-42d5-885c-44f449e1639c" providerId="AD" clId="Web-{8C874F9D-EE2C-9A9A-BF55-2E1AD2015234}" dt="2018-10-14T15:14:49.466" v="20"/>
        <pc:sldMkLst>
          <pc:docMk/>
          <pc:sldMk cId="1635544669" sldId="256"/>
        </pc:sldMkLst>
      </pc:sldChg>
      <pc:sldChg chg="ord">
        <pc:chgData name="Patricia Cedrone" userId="S::pcedrone@wtps.org::0ed67c4a-e3d0-42d5-885c-44f449e1639c" providerId="AD" clId="Web-{8C874F9D-EE2C-9A9A-BF55-2E1AD2015234}" dt="2018-10-14T15:16:20.123" v="24"/>
        <pc:sldMkLst>
          <pc:docMk/>
          <pc:sldMk cId="659941133" sldId="260"/>
        </pc:sldMkLst>
      </pc:sldChg>
      <pc:sldChg chg="del">
        <pc:chgData name="Patricia Cedrone" userId="S::pcedrone@wtps.org::0ed67c4a-e3d0-42d5-885c-44f449e1639c" providerId="AD" clId="Web-{8C874F9D-EE2C-9A9A-BF55-2E1AD2015234}" dt="2018-10-14T15:15:28.060" v="23"/>
        <pc:sldMkLst>
          <pc:docMk/>
          <pc:sldMk cId="2349276572" sldId="262"/>
        </pc:sldMkLst>
      </pc:sldChg>
      <pc:sldChg chg="modSp ord">
        <pc:chgData name="Patricia Cedrone" userId="S::pcedrone@wtps.org::0ed67c4a-e3d0-42d5-885c-44f449e1639c" providerId="AD" clId="Web-{8C874F9D-EE2C-9A9A-BF55-2E1AD2015234}" dt="2018-10-14T15:14:24.997" v="19"/>
        <pc:sldMkLst>
          <pc:docMk/>
          <pc:sldMk cId="4216054277" sldId="263"/>
        </pc:sldMkLst>
        <pc:spChg chg="mod">
          <ac:chgData name="Patricia Cedrone" userId="S::pcedrone@wtps.org::0ed67c4a-e3d0-42d5-885c-44f449e1639c" providerId="AD" clId="Web-{8C874F9D-EE2C-9A9A-BF55-2E1AD2015234}" dt="2018-10-14T15:13:27.029" v="16" actId="20577"/>
          <ac:spMkLst>
            <pc:docMk/>
            <pc:sldMk cId="4216054277" sldId="263"/>
            <ac:spMk id="2" creationId="{00000000-0000-0000-0000-000000000000}"/>
          </ac:spMkLst>
        </pc:spChg>
      </pc:sldChg>
      <pc:sldChg chg="del">
        <pc:chgData name="Patricia Cedrone" userId="S::pcedrone@wtps.org::0ed67c4a-e3d0-42d5-885c-44f449e1639c" providerId="AD" clId="Web-{8C874F9D-EE2C-9A9A-BF55-2E1AD2015234}" dt="2018-10-14T15:15:24.669" v="21"/>
        <pc:sldMkLst>
          <pc:docMk/>
          <pc:sldMk cId="2347253533" sldId="264"/>
        </pc:sldMkLst>
      </pc:sldChg>
      <pc:sldChg chg="del">
        <pc:chgData name="Patricia Cedrone" userId="S::pcedrone@wtps.org::0ed67c4a-e3d0-42d5-885c-44f449e1639c" providerId="AD" clId="Web-{8C874F9D-EE2C-9A9A-BF55-2E1AD2015234}" dt="2018-10-14T15:15:26.951" v="22"/>
        <pc:sldMkLst>
          <pc:docMk/>
          <pc:sldMk cId="422253507" sldId="266"/>
        </pc:sldMkLst>
      </pc:sldChg>
      <pc:sldChg chg="del">
        <pc:chgData name="Patricia Cedrone" userId="S::pcedrone@wtps.org::0ed67c4a-e3d0-42d5-885c-44f449e1639c" providerId="AD" clId="Web-{8C874F9D-EE2C-9A9A-BF55-2E1AD2015234}" dt="2018-10-14T15:16:23.076" v="25"/>
        <pc:sldMkLst>
          <pc:docMk/>
          <pc:sldMk cId="899447276" sldId="267"/>
        </pc:sldMkLst>
      </pc:sldChg>
      <pc:sldChg chg="del">
        <pc:chgData name="Patricia Cedrone" userId="S::pcedrone@wtps.org::0ed67c4a-e3d0-42d5-885c-44f449e1639c" providerId="AD" clId="Web-{8C874F9D-EE2C-9A9A-BF55-2E1AD2015234}" dt="2018-10-14T15:16:27.388" v="26"/>
        <pc:sldMkLst>
          <pc:docMk/>
          <pc:sldMk cId="3533499095" sldId="26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141C-9B63-4BCB-B562-B692655236D5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75D2115-C30D-4752-B5F4-49F6D6C1649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141C-9B63-4BCB-B562-B692655236D5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D2115-C30D-4752-B5F4-49F6D6C164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141C-9B63-4BCB-B562-B692655236D5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D2115-C30D-4752-B5F4-49F6D6C164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141C-9B63-4BCB-B562-B692655236D5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D2115-C30D-4752-B5F4-49F6D6C1649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141C-9B63-4BCB-B562-B692655236D5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75D2115-C30D-4752-B5F4-49F6D6C1649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141C-9B63-4BCB-B562-B692655236D5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D2115-C30D-4752-B5F4-49F6D6C1649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141C-9B63-4BCB-B562-B692655236D5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D2115-C30D-4752-B5F4-49F6D6C1649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141C-9B63-4BCB-B562-B692655236D5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D2115-C30D-4752-B5F4-49F6D6C164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141C-9B63-4BCB-B562-B692655236D5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D2115-C30D-4752-B5F4-49F6D6C164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141C-9B63-4BCB-B562-B692655236D5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D2115-C30D-4752-B5F4-49F6D6C1649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141C-9B63-4BCB-B562-B692655236D5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75D2115-C30D-4752-B5F4-49F6D6C1649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AA9141C-9B63-4BCB-B562-B692655236D5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75D2115-C30D-4752-B5F4-49F6D6C1649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Comic Sans MS" pitchFamily="66" charset="0"/>
              </a:rPr>
              <a:t>On fait les </a:t>
            </a:r>
            <a:r>
              <a:rPr lang="en-US" dirty="0" err="1">
                <a:latin typeface="Comic Sans MS" pitchFamily="66" charset="0"/>
              </a:rPr>
              <a:t>magasins</a:t>
            </a:r>
            <a:br>
              <a:rPr lang="en-US" dirty="0">
                <a:latin typeface="Comic Sans MS" pitchFamily="66" charset="0"/>
              </a:rPr>
            </a:br>
            <a:r>
              <a:rPr lang="en-US" dirty="0">
                <a:latin typeface="Comic Sans MS" pitchFamily="66" charset="0"/>
              </a:rPr>
              <a:t>Interpersonal Practice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Create these mini conversations between a salesclerk and a customer.</a:t>
            </a:r>
          </a:p>
        </p:txBody>
      </p:sp>
    </p:spTree>
    <p:extLst>
      <p:ext uri="{BB962C8B-B14F-4D97-AF65-F5344CB8AC3E}">
        <p14:creationId xmlns:p14="http://schemas.microsoft.com/office/powerpoint/2010/main" val="1635544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On fait les </a:t>
            </a:r>
            <a:r>
              <a:rPr lang="en-US" sz="2000" dirty="0" err="1">
                <a:latin typeface="Comic Sans MS" panose="030F0702030302020204" pitchFamily="66" charset="0"/>
              </a:rPr>
              <a:t>magasins</a:t>
            </a:r>
            <a:br>
              <a:rPr lang="en-US" sz="2000" dirty="0">
                <a:latin typeface="Comic Sans MS" panose="030F0702030302020204" pitchFamily="66" charset="0"/>
              </a:rPr>
            </a:br>
            <a:r>
              <a:rPr lang="en-US" sz="2000" dirty="0">
                <a:latin typeface="Comic Sans MS" panose="030F0702030302020204" pitchFamily="66" charset="0"/>
              </a:rPr>
              <a:t>Interpersonal-Complete sentences are required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Identify a clothing item.</a:t>
            </a:r>
          </a:p>
          <a:p>
            <a:r>
              <a:rPr lang="en-US" dirty="0">
                <a:latin typeface="Comic Sans MS" pitchFamily="66" charset="0"/>
              </a:rPr>
              <a:t>Describe the clothing item using several adjectives (colors etc.)</a:t>
            </a:r>
          </a:p>
          <a:p>
            <a:r>
              <a:rPr lang="en-US" dirty="0">
                <a:latin typeface="Comic Sans MS" pitchFamily="66" charset="0"/>
              </a:rPr>
              <a:t>Mention the fabric of the item.</a:t>
            </a:r>
          </a:p>
          <a:p>
            <a:r>
              <a:rPr lang="en-US" dirty="0">
                <a:latin typeface="Comic Sans MS" pitchFamily="66" charset="0"/>
              </a:rPr>
              <a:t>State where you might wear the item.</a:t>
            </a:r>
          </a:p>
          <a:p>
            <a:r>
              <a:rPr lang="en-US" dirty="0">
                <a:latin typeface="Comic Sans MS" pitchFamily="66" charset="0"/>
              </a:rPr>
              <a:t>Describe the weather conditions.</a:t>
            </a:r>
          </a:p>
          <a:p>
            <a:r>
              <a:rPr lang="en-US" dirty="0">
                <a:latin typeface="Comic Sans MS" pitchFamily="66" charset="0"/>
              </a:rPr>
              <a:t>Give an opinion of the item.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8" name="Picture 4" descr="C:\Users\pcedrone\AppData\Local\Microsoft\Windows\Temporary Internet Files\Content.IE5\S7Q5CHP3\MC90011340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929" y="4849662"/>
            <a:ext cx="2128949" cy="1676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pcedrone\AppData\Local\Microsoft\Windows\Temporary Internet Files\Content.IE5\DEP73GC9\MC90043443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5046" y="5077231"/>
            <a:ext cx="1157825" cy="1449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pcedrone\AppData\Local\Microsoft\Windows\Temporary Internet Files\Content.IE5\DEP73GC9\MC900083087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1002" y="5128500"/>
            <a:ext cx="1187450" cy="1415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pcedrone\AppData\Local\Microsoft\Windows\Temporary Internet Files\Content.IE5\KMKF4GJS\MC900188119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6584" y="4849662"/>
            <a:ext cx="1603375" cy="1846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6054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Je </a:t>
            </a:r>
            <a:r>
              <a:rPr lang="en-US" dirty="0" err="1">
                <a:latin typeface="Comic Sans MS" pitchFamily="66" charset="0"/>
              </a:rPr>
              <a:t>peux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vous</a:t>
            </a:r>
            <a:r>
              <a:rPr lang="en-US" dirty="0">
                <a:latin typeface="Comic Sans MS" pitchFamily="66" charset="0"/>
              </a:rPr>
              <a:t> aider?</a:t>
            </a:r>
          </a:p>
          <a:p>
            <a:r>
              <a:rPr lang="en-US" dirty="0" err="1">
                <a:latin typeface="Comic Sans MS" pitchFamily="66" charset="0"/>
              </a:rPr>
              <a:t>Oui</a:t>
            </a:r>
            <a:r>
              <a:rPr lang="en-US" dirty="0">
                <a:latin typeface="Comic Sans MS" pitchFamily="66" charset="0"/>
              </a:rPr>
              <a:t>. Je </a:t>
            </a:r>
            <a:r>
              <a:rPr lang="en-US" dirty="0" err="1">
                <a:latin typeface="Comic Sans MS" pitchFamily="66" charset="0"/>
              </a:rPr>
              <a:t>cherche</a:t>
            </a:r>
            <a:r>
              <a:rPr lang="en-US" dirty="0">
                <a:latin typeface="Comic Sans MS" pitchFamily="66" charset="0"/>
              </a:rPr>
              <a:t>____________.</a:t>
            </a:r>
          </a:p>
          <a:p>
            <a:r>
              <a:rPr lang="en-US" dirty="0">
                <a:latin typeface="Comic Sans MS" pitchFamily="66" charset="0"/>
              </a:rPr>
              <a:t>Non. Je </a:t>
            </a:r>
            <a:r>
              <a:rPr lang="en-US" dirty="0" err="1">
                <a:latin typeface="Comic Sans MS" pitchFamily="66" charset="0"/>
              </a:rPr>
              <a:t>regarde</a:t>
            </a:r>
            <a:r>
              <a:rPr lang="en-US" dirty="0">
                <a:latin typeface="Comic Sans MS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81861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>
                <a:latin typeface="Comic Sans MS" pitchFamily="66" charset="0"/>
              </a:rPr>
              <a:t>Quelle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taille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faites-vous</a:t>
            </a:r>
            <a:r>
              <a:rPr lang="en-US" dirty="0">
                <a:latin typeface="Comic Sans MS" pitchFamily="66" charset="0"/>
              </a:rPr>
              <a:t>?</a:t>
            </a:r>
          </a:p>
          <a:p>
            <a:r>
              <a:rPr lang="en-US" dirty="0">
                <a:latin typeface="Comic Sans MS" pitchFamily="66" charset="0"/>
              </a:rPr>
              <a:t>Je </a:t>
            </a:r>
            <a:r>
              <a:rPr lang="en-US" dirty="0" err="1">
                <a:latin typeface="Comic Sans MS" pitchFamily="66" charset="0"/>
              </a:rPr>
              <a:t>fais</a:t>
            </a:r>
            <a:r>
              <a:rPr lang="en-US" dirty="0">
                <a:latin typeface="Comic Sans MS" pitchFamily="66" charset="0"/>
              </a:rPr>
              <a:t> du (use the French sizes on page 224).</a:t>
            </a:r>
          </a:p>
        </p:txBody>
      </p:sp>
    </p:spTree>
    <p:extLst>
      <p:ext uri="{BB962C8B-B14F-4D97-AF65-F5344CB8AC3E}">
        <p14:creationId xmlns:p14="http://schemas.microsoft.com/office/powerpoint/2010/main" val="660368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>
                <a:latin typeface="Comic Sans MS" panose="030F0702030302020204" pitchFamily="66" charset="0"/>
              </a:rPr>
              <a:t>Quelle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pointure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faites-vous</a:t>
            </a:r>
            <a:r>
              <a:rPr lang="en-US" dirty="0">
                <a:latin typeface="Comic Sans MS" panose="030F0702030302020204" pitchFamily="66" charset="0"/>
              </a:rPr>
              <a:t>?</a:t>
            </a:r>
          </a:p>
          <a:p>
            <a:r>
              <a:rPr lang="en-US" dirty="0">
                <a:latin typeface="Comic Sans MS" panose="030F0702030302020204" pitchFamily="66" charset="0"/>
              </a:rPr>
              <a:t>Je </a:t>
            </a:r>
            <a:r>
              <a:rPr lang="en-US" dirty="0" err="1">
                <a:latin typeface="Comic Sans MS" panose="030F0702030302020204" pitchFamily="66" charset="0"/>
              </a:rPr>
              <a:t>fais</a:t>
            </a:r>
            <a:r>
              <a:rPr lang="en-US" dirty="0">
                <a:latin typeface="Comic Sans MS" panose="030F0702030302020204" pitchFamily="66" charset="0"/>
              </a:rPr>
              <a:t> du ________________.</a:t>
            </a:r>
          </a:p>
        </p:txBody>
      </p:sp>
    </p:spTree>
    <p:extLst>
      <p:ext uri="{BB962C8B-B14F-4D97-AF65-F5344CB8AC3E}">
        <p14:creationId xmlns:p14="http://schemas.microsoft.com/office/powerpoint/2010/main" val="2982539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>
                <a:latin typeface="Comic Sans MS" pitchFamily="66" charset="0"/>
              </a:rPr>
              <a:t>Quel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couleur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est-ce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que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vous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préférez</a:t>
            </a:r>
            <a:r>
              <a:rPr lang="en-US" dirty="0">
                <a:latin typeface="Comic Sans MS" pitchFamily="66" charset="0"/>
              </a:rPr>
              <a:t>?</a:t>
            </a:r>
          </a:p>
          <a:p>
            <a:r>
              <a:rPr lang="en-US" dirty="0">
                <a:latin typeface="Comic Sans MS" pitchFamily="66" charset="0"/>
              </a:rPr>
              <a:t>Je </a:t>
            </a:r>
            <a:r>
              <a:rPr lang="en-US" dirty="0" err="1">
                <a:latin typeface="Comic Sans MS" pitchFamily="66" charset="0"/>
              </a:rPr>
              <a:t>préfère</a:t>
            </a:r>
            <a:r>
              <a:rPr lang="en-US" dirty="0">
                <a:latin typeface="Comic Sans MS" pitchFamily="66" charset="0"/>
              </a:rPr>
              <a:t> _______________.</a:t>
            </a:r>
          </a:p>
        </p:txBody>
      </p:sp>
    </p:spTree>
    <p:extLst>
      <p:ext uri="{BB962C8B-B14F-4D97-AF65-F5344CB8AC3E}">
        <p14:creationId xmlns:p14="http://schemas.microsoft.com/office/powerpoint/2010/main" val="3492188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Voilà </a:t>
            </a:r>
            <a:r>
              <a:rPr lang="en-US" dirty="0" err="1">
                <a:latin typeface="Comic Sans MS" pitchFamily="66" charset="0"/>
              </a:rPr>
              <a:t>une</a:t>
            </a:r>
            <a:r>
              <a:rPr lang="en-US" dirty="0">
                <a:latin typeface="Comic Sans MS" pitchFamily="66" charset="0"/>
              </a:rPr>
              <a:t> robe/un </a:t>
            </a:r>
            <a:r>
              <a:rPr lang="en-US" dirty="0" err="1">
                <a:latin typeface="Comic Sans MS" pitchFamily="66" charset="0"/>
              </a:rPr>
              <a:t>manteau</a:t>
            </a:r>
            <a:r>
              <a:rPr lang="en-US" dirty="0">
                <a:latin typeface="Comic Sans MS" pitchFamily="66" charset="0"/>
              </a:rPr>
              <a:t>.</a:t>
            </a:r>
          </a:p>
          <a:p>
            <a:r>
              <a:rPr lang="en-US" dirty="0">
                <a:latin typeface="Comic Sans MS" pitchFamily="66" charset="0"/>
              </a:rPr>
              <a:t>Il/</a:t>
            </a:r>
            <a:r>
              <a:rPr lang="en-US" dirty="0" err="1">
                <a:latin typeface="Comic Sans MS" pitchFamily="66" charset="0"/>
              </a:rPr>
              <a:t>elle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te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plaît</a:t>
            </a:r>
            <a:r>
              <a:rPr lang="en-US" dirty="0">
                <a:latin typeface="Comic Sans MS" pitchFamily="66" charset="0"/>
              </a:rPr>
              <a:t>?</a:t>
            </a:r>
          </a:p>
          <a:p>
            <a:r>
              <a:rPr lang="en-US" dirty="0">
                <a:latin typeface="Comic Sans MS" pitchFamily="66" charset="0"/>
              </a:rPr>
              <a:t>Il me </a:t>
            </a:r>
            <a:r>
              <a:rPr lang="en-US" dirty="0" err="1">
                <a:latin typeface="Comic Sans MS" pitchFamily="66" charset="0"/>
              </a:rPr>
              <a:t>plaît</a:t>
            </a:r>
            <a:r>
              <a:rPr lang="en-US" dirty="0">
                <a:latin typeface="Comic Sans MS" pitchFamily="66" charset="0"/>
              </a:rPr>
              <a:t>.</a:t>
            </a:r>
          </a:p>
          <a:p>
            <a:r>
              <a:rPr lang="en-US" dirty="0">
                <a:latin typeface="Comic Sans MS" pitchFamily="66" charset="0"/>
              </a:rPr>
              <a:t>Elle me </a:t>
            </a:r>
            <a:r>
              <a:rPr lang="en-US" dirty="0" err="1">
                <a:latin typeface="Comic Sans MS" pitchFamily="66" charset="0"/>
              </a:rPr>
              <a:t>plaît</a:t>
            </a:r>
            <a:r>
              <a:rPr lang="en-US" dirty="0">
                <a:latin typeface="Comic Sans MS" pitchFamily="66" charset="0"/>
              </a:rPr>
              <a:t>.</a:t>
            </a:r>
          </a:p>
          <a:p>
            <a:r>
              <a:rPr lang="en-US" dirty="0" err="1">
                <a:latin typeface="Comic Sans MS" pitchFamily="66" charset="0"/>
              </a:rPr>
              <a:t>C’est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joli</a:t>
            </a:r>
            <a:r>
              <a:rPr lang="en-US" dirty="0">
                <a:latin typeface="Comic Sans MS" pitchFamily="66" charset="0"/>
              </a:rPr>
              <a:t>(e)</a:t>
            </a:r>
          </a:p>
          <a:p>
            <a:r>
              <a:rPr lang="en-US" dirty="0" err="1">
                <a:latin typeface="Comic Sans MS" pitchFamily="66" charset="0"/>
              </a:rPr>
              <a:t>C’est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élégant</a:t>
            </a:r>
            <a:r>
              <a:rPr lang="en-US" dirty="0">
                <a:latin typeface="Comic Sans MS" pitchFamily="66" charset="0"/>
              </a:rPr>
              <a:t>(e).</a:t>
            </a:r>
          </a:p>
          <a:p>
            <a:r>
              <a:rPr lang="en-US" dirty="0" err="1">
                <a:latin typeface="Comic Sans MS" pitchFamily="66" charset="0"/>
              </a:rPr>
              <a:t>C’est</a:t>
            </a:r>
            <a:r>
              <a:rPr lang="en-US" dirty="0">
                <a:latin typeface="Comic Sans MS" pitchFamily="66" charset="0"/>
              </a:rPr>
              <a:t> horrible.</a:t>
            </a:r>
          </a:p>
          <a:p>
            <a:r>
              <a:rPr lang="en-US" dirty="0" err="1">
                <a:latin typeface="Comic Sans MS" pitchFamily="66" charset="0"/>
              </a:rPr>
              <a:t>C’est</a:t>
            </a:r>
            <a:r>
              <a:rPr lang="en-US" dirty="0">
                <a:latin typeface="Comic Sans MS" pitchFamily="66" charset="0"/>
              </a:rPr>
              <a:t> un </a:t>
            </a:r>
            <a:r>
              <a:rPr lang="en-US" dirty="0" err="1">
                <a:latin typeface="Comic Sans MS" pitchFamily="66" charset="0"/>
              </a:rPr>
              <a:t>peu</a:t>
            </a:r>
            <a:r>
              <a:rPr lang="en-US" dirty="0">
                <a:latin typeface="Comic Sans MS" pitchFamily="66" charset="0"/>
              </a:rPr>
              <a:t> tape-à-l’oeil.</a:t>
            </a:r>
          </a:p>
          <a:p>
            <a:endParaRPr lang="en-US" dirty="0">
              <a:latin typeface="Comic Sans MS" pitchFamily="66" charset="0"/>
            </a:endParaRPr>
          </a:p>
          <a:p>
            <a:pPr marL="0" indent="0">
              <a:buNone/>
            </a:pPr>
            <a:endParaRPr lang="en-US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941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>
                <a:latin typeface="Comic Sans MS" pitchFamily="66" charset="0"/>
              </a:rPr>
              <a:t>Vous</a:t>
            </a:r>
            <a:r>
              <a:rPr lang="en-US" dirty="0">
                <a:latin typeface="Comic Sans MS" pitchFamily="66" charset="0"/>
              </a:rPr>
              <a:t> cherchez </a:t>
            </a:r>
            <a:r>
              <a:rPr lang="en-US" dirty="0" err="1">
                <a:latin typeface="Comic Sans MS" pitchFamily="66" charset="0"/>
              </a:rPr>
              <a:t>autre</a:t>
            </a:r>
            <a:r>
              <a:rPr lang="en-US" dirty="0">
                <a:latin typeface="Comic Sans MS" pitchFamily="66" charset="0"/>
              </a:rPr>
              <a:t> chose?</a:t>
            </a:r>
          </a:p>
          <a:p>
            <a:r>
              <a:rPr lang="en-US" dirty="0" err="1">
                <a:latin typeface="Comic Sans MS" pitchFamily="66" charset="0"/>
              </a:rPr>
              <a:t>Oui</a:t>
            </a:r>
            <a:r>
              <a:rPr lang="en-US" dirty="0">
                <a:latin typeface="Comic Sans MS" pitchFamily="66" charset="0"/>
              </a:rPr>
              <a:t>. Je </a:t>
            </a:r>
            <a:r>
              <a:rPr lang="en-US" dirty="0" err="1">
                <a:latin typeface="Comic Sans MS" pitchFamily="66" charset="0"/>
              </a:rPr>
              <a:t>cherche</a:t>
            </a:r>
            <a:r>
              <a:rPr lang="en-US" dirty="0">
                <a:latin typeface="Comic Sans MS" pitchFamily="66" charset="0"/>
              </a:rPr>
              <a:t> ___________.</a:t>
            </a:r>
          </a:p>
          <a:p>
            <a:r>
              <a:rPr lang="en-US" dirty="0">
                <a:latin typeface="Comic Sans MS" pitchFamily="66" charset="0"/>
              </a:rPr>
              <a:t>Non. Je ne </a:t>
            </a:r>
            <a:r>
              <a:rPr lang="en-US" dirty="0" err="1">
                <a:latin typeface="Comic Sans MS" pitchFamily="66" charset="0"/>
              </a:rPr>
              <a:t>cherche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rien</a:t>
            </a:r>
            <a:r>
              <a:rPr lang="en-US" dirty="0">
                <a:latin typeface="Comic Sans MS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97392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110</TotalTime>
  <Words>319</Words>
  <Application>Microsoft Office PowerPoint</Application>
  <PresentationFormat>On-screen Show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Equity</vt:lpstr>
      <vt:lpstr>On fait les magasins Interpersonal Practice</vt:lpstr>
      <vt:lpstr>On fait les magasins Interpersonal-Complete sentences are required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Washington Township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 Term 8 Interpersonal Practice</dc:title>
  <dc:creator>Patricia Cedrone</dc:creator>
  <cp:lastModifiedBy>Patricia Cedrone</cp:lastModifiedBy>
  <cp:revision>49</cp:revision>
  <cp:lastPrinted>2016-01-04T17:23:59Z</cp:lastPrinted>
  <dcterms:created xsi:type="dcterms:W3CDTF">2014-01-24T17:12:17Z</dcterms:created>
  <dcterms:modified xsi:type="dcterms:W3CDTF">2018-10-14T15:16:30Z</dcterms:modified>
</cp:coreProperties>
</file>